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4" r:id="rId3"/>
  </p:sldMasterIdLst>
  <p:handoutMasterIdLst>
    <p:handoutMasterId r:id="rId7"/>
  </p:handout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1C831A30-F01E-366B-5583-23B7AA5C09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4FEA47B-E6FC-E78F-B320-D1EECFBDB4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AFF97-6069-4D6A-A2C8-5B55E1810D30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E1D1BE4-ABE2-71D1-75A8-5F3178A5E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11C6697-425E-79FE-6434-3FCEE50250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8DB8A-6475-4FD9-8DED-CE4EE9CEB2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868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D14A9F52-0A89-27F4-57E9-827E60B4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92841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77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853B9F7-1022-B890-8C96-281C62E569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4"/>
            <a:ext cx="12185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8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E4ED3E-A54D-50A0-45F1-A5A58F9B0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4"/>
            <a:ext cx="12185650" cy="6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4E10508-6E5F-DC26-9771-1C056938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3B39D9-DB09-AFA4-FA10-8EF35BAB3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0F4E88-7148-13FE-1A02-E6DE4207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CEA91-4EA4-4932-8FDC-A7BF3F63BE3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91F2A5-4B39-32B7-2A70-387E9CD42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978233-3BB0-B350-FF36-2DC927CD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E394B9-11C6-443A-B542-394BA32A0A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60985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4E10508-6E5F-DC26-9771-1C056938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3B39D9-DB09-AFA4-FA10-8EF35BAB3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0F4E88-7148-13FE-1A02-E6DE4207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CEA91-4EA4-4932-8FDC-A7BF3F63BE37}" type="datetimeFigureOut">
              <a:rPr lang="tr-TR" smtClean="0"/>
              <a:t>9.01.2025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91F2A5-4B39-32B7-2A70-387E9CD42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978233-3BB0-B350-FF36-2DC927CD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E394B9-11C6-443A-B542-394BA32A0AAD}" type="slidenum">
              <a:rPr lang="tr-TR" smtClean="0"/>
              <a:t>‹#›</a:t>
            </a:fld>
            <a:endParaRPr lang="tr-T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9A8E1F-B210-94D9-649A-340BF5FF5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4"/>
            <a:ext cx="12185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9460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DD7AEE3-6184-5A06-31A2-4CF27504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4"/>
            <a:ext cx="12185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8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92F5CE0-9C40-37D2-67C8-499A64A2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4"/>
            <a:ext cx="12185650" cy="674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125FED9-6220-4307-3A84-D069BFAE3C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E8F448-1C64-9A69-FB06-175ABB0DF9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34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B9B95BF-C28F-5A15-4F5B-77FC3525C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4"/>
            <a:ext cx="12185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A3D9DC4-4CA8-462B-93C0-2FCAAEC7BF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96BD9D-B7AB-8DEF-91C9-AF70AE779E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21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7.HT&amp;B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Office Teması</vt:lpstr>
      <vt:lpstr>Özel Tasarım</vt:lpstr>
      <vt:lpstr>27.HT&amp;B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Figen Gulbay</dc:creator>
  <cp:lastModifiedBy>Figen Gulbay</cp:lastModifiedBy>
  <cp:revision>6</cp:revision>
  <dcterms:created xsi:type="dcterms:W3CDTF">2025-01-09T12:03:52Z</dcterms:created>
  <dcterms:modified xsi:type="dcterms:W3CDTF">2025-01-09T12:42:00Z</dcterms:modified>
</cp:coreProperties>
</file>